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e Hagen" userId="e5ec5d9e-4e00-49dd-a76a-5e02217ce357" providerId="ADAL" clId="{EC4DE2A5-A1C7-4417-B430-9C9C579042EE}"/>
    <pc:docChg chg="modSld">
      <pc:chgData name="Irene Hagen" userId="e5ec5d9e-4e00-49dd-a76a-5e02217ce357" providerId="ADAL" clId="{EC4DE2A5-A1C7-4417-B430-9C9C579042EE}" dt="2020-02-10T12:10:31.573" v="12" actId="20577"/>
      <pc:docMkLst>
        <pc:docMk/>
      </pc:docMkLst>
      <pc:sldChg chg="modSp">
        <pc:chgData name="Irene Hagen" userId="e5ec5d9e-4e00-49dd-a76a-5e02217ce357" providerId="ADAL" clId="{EC4DE2A5-A1C7-4417-B430-9C9C579042EE}" dt="2020-02-10T12:10:31.573" v="12" actId="20577"/>
        <pc:sldMkLst>
          <pc:docMk/>
          <pc:sldMk cId="52019341" sldId="257"/>
        </pc:sldMkLst>
        <pc:spChg chg="mod">
          <ac:chgData name="Irene Hagen" userId="e5ec5d9e-4e00-49dd-a76a-5e02217ce357" providerId="ADAL" clId="{EC4DE2A5-A1C7-4417-B430-9C9C579042EE}" dt="2020-02-10T12:10:31.573" v="12" actId="20577"/>
          <ac:spMkLst>
            <pc:docMk/>
            <pc:sldMk cId="52019341" sldId="257"/>
            <ac:spMk id="3" creationId="{00000000-0000-0000-0000-000000000000}"/>
          </ac:spMkLst>
        </pc:spChg>
      </pc:sldChg>
      <pc:sldChg chg="modSp">
        <pc:chgData name="Irene Hagen" userId="e5ec5d9e-4e00-49dd-a76a-5e02217ce357" providerId="ADAL" clId="{EC4DE2A5-A1C7-4417-B430-9C9C579042EE}" dt="2020-02-10T12:08:35.307" v="1" actId="20577"/>
        <pc:sldMkLst>
          <pc:docMk/>
          <pc:sldMk cId="735336302" sldId="259"/>
        </pc:sldMkLst>
        <pc:spChg chg="mod">
          <ac:chgData name="Irene Hagen" userId="e5ec5d9e-4e00-49dd-a76a-5e02217ce357" providerId="ADAL" clId="{EC4DE2A5-A1C7-4417-B430-9C9C579042EE}" dt="2020-02-10T12:08:35.307" v="1" actId="20577"/>
          <ac:spMkLst>
            <pc:docMk/>
            <pc:sldMk cId="735336302" sldId="259"/>
            <ac:spMk id="3" creationId="{00000000-0000-0000-0000-000000000000}"/>
          </ac:spMkLst>
        </pc:spChg>
      </pc:sldChg>
      <pc:sldChg chg="modSp">
        <pc:chgData name="Irene Hagen" userId="e5ec5d9e-4e00-49dd-a76a-5e02217ce357" providerId="ADAL" clId="{EC4DE2A5-A1C7-4417-B430-9C9C579042EE}" dt="2020-02-10T12:09:04.029" v="5" actId="20577"/>
        <pc:sldMkLst>
          <pc:docMk/>
          <pc:sldMk cId="3616303706" sldId="260"/>
        </pc:sldMkLst>
        <pc:spChg chg="mod">
          <ac:chgData name="Irene Hagen" userId="e5ec5d9e-4e00-49dd-a76a-5e02217ce357" providerId="ADAL" clId="{EC4DE2A5-A1C7-4417-B430-9C9C579042EE}" dt="2020-02-10T12:09:04.029" v="5" actId="20577"/>
          <ac:spMkLst>
            <pc:docMk/>
            <pc:sldMk cId="3616303706" sldId="260"/>
            <ac:spMk id="3" creationId="{00000000-0000-0000-0000-000000000000}"/>
          </ac:spMkLst>
        </pc:spChg>
      </pc:sldChg>
      <pc:sldChg chg="modSp">
        <pc:chgData name="Irene Hagen" userId="e5ec5d9e-4e00-49dd-a76a-5e02217ce357" providerId="ADAL" clId="{EC4DE2A5-A1C7-4417-B430-9C9C579042EE}" dt="2020-02-10T12:09:56.366" v="8" actId="20577"/>
        <pc:sldMkLst>
          <pc:docMk/>
          <pc:sldMk cId="187742556" sldId="261"/>
        </pc:sldMkLst>
        <pc:spChg chg="mod">
          <ac:chgData name="Irene Hagen" userId="e5ec5d9e-4e00-49dd-a76a-5e02217ce357" providerId="ADAL" clId="{EC4DE2A5-A1C7-4417-B430-9C9C579042EE}" dt="2020-02-10T12:09:56.366" v="8" actId="20577"/>
          <ac:spMkLst>
            <pc:docMk/>
            <pc:sldMk cId="187742556" sldId="26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232818" cy="2395814"/>
          </a:xfrm>
        </p:spPr>
        <p:txBody>
          <a:bodyPr/>
          <a:lstStyle/>
          <a:p>
            <a:r>
              <a:rPr lang="nb-NO" sz="4000" b="1" dirty="0">
                <a:latin typeface="+mn-lt"/>
              </a:rPr>
              <a:t>KIF Hoppgruppe – Mål og Strategiplan for 2020-2023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6969" y="452437"/>
            <a:ext cx="1088835" cy="1067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93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9693465" cy="1126572"/>
          </a:xfrm>
        </p:spPr>
        <p:txBody>
          <a:bodyPr/>
          <a:lstStyle/>
          <a:p>
            <a:r>
              <a:rPr lang="nb-NO" sz="4000" b="1" dirty="0">
                <a:latin typeface="+mn-lt"/>
              </a:rPr>
              <a:t>Mål for KIF Hoppgruppe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03503" y="2473611"/>
            <a:ext cx="9693466" cy="2548766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Målet er 40 aktive hoppere i 2023.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Hvordan rekruttere nye hoppere? Tiltak, handlingsplan spesifisert for hvert år.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dirty="0">
              <a:latin typeface="+mn-lt"/>
            </a:endParaRPr>
          </a:p>
          <a:p>
            <a:r>
              <a:rPr lang="nb-NO" dirty="0" smtClean="0">
                <a:latin typeface="+mn-lt"/>
              </a:rPr>
              <a:t>2020/2023:</a:t>
            </a:r>
            <a:endParaRPr lang="nb-NO" dirty="0">
              <a:latin typeface="+mn-lt"/>
            </a:endParaRPr>
          </a:p>
          <a:p>
            <a:pPr marL="514350" indent="-514350">
              <a:buFont typeface="+mj-lt"/>
              <a:buAutoNum type="alphaLcPeriod"/>
            </a:pPr>
            <a:r>
              <a:rPr lang="nb-NO" dirty="0">
                <a:latin typeface="+mn-lt"/>
              </a:rPr>
              <a:t>Oppstart </a:t>
            </a:r>
            <a:r>
              <a:rPr lang="nb-NO" dirty="0" err="1">
                <a:latin typeface="+mn-lt"/>
              </a:rPr>
              <a:t>innetrening</a:t>
            </a:r>
            <a:r>
              <a:rPr lang="nb-NO" dirty="0">
                <a:latin typeface="+mn-lt"/>
              </a:rPr>
              <a:t> – annonsering.</a:t>
            </a:r>
          </a:p>
          <a:p>
            <a:pPr marL="514350" indent="-514350">
              <a:buFont typeface="+mj-lt"/>
              <a:buAutoNum type="alphaLcPeriod"/>
            </a:pPr>
            <a:r>
              <a:rPr lang="nb-NO" dirty="0">
                <a:latin typeface="+mn-lt"/>
              </a:rPr>
              <a:t>Hoppskole – med sosiale tiltak som grilling etc. – og RAW air </a:t>
            </a:r>
            <a:r>
              <a:rPr lang="nb-NO" dirty="0" err="1">
                <a:latin typeface="+mn-lt"/>
              </a:rPr>
              <a:t>academy</a:t>
            </a:r>
            <a:r>
              <a:rPr lang="nb-NO" dirty="0">
                <a:latin typeface="+mn-lt"/>
              </a:rPr>
              <a:t> .</a:t>
            </a:r>
          </a:p>
          <a:p>
            <a:pPr marL="514350" indent="-514350">
              <a:buFont typeface="+mj-lt"/>
              <a:buAutoNum type="alphaLcPeriod"/>
            </a:pPr>
            <a:r>
              <a:rPr lang="nb-NO" dirty="0">
                <a:latin typeface="+mn-lt"/>
              </a:rPr>
              <a:t>Åpen dag.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6969" y="452437"/>
            <a:ext cx="1088835" cy="1067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01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9693465" cy="1126572"/>
          </a:xfrm>
        </p:spPr>
        <p:txBody>
          <a:bodyPr/>
          <a:lstStyle/>
          <a:p>
            <a:r>
              <a:rPr lang="nb-NO" sz="4000" b="1" dirty="0">
                <a:latin typeface="+mn-lt"/>
              </a:rPr>
              <a:t>Sportslige mål i KIF Hoppgruppe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03504" y="2074365"/>
            <a:ext cx="9235955" cy="3334761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Vi har målsetning om at alle registrerte aktive utøvere deltar på klubbens treninger hver uke.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Vi ønsker at så mange registrerte aktive utøvere som mulig deltar på klubbens renn hver sesong.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Vi ønsker at alle under 13 år deltar på kretsrenn, og at alle over 13 år deltar på regionale renn.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Klubben skal legge til rette for plasthopping for de som ønsker.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Vi ønsker at så mange som mulig ut fra alder skal delta på Solan Gundersen/Hovedlandsrenn/NM junior/NM Senior osv.</a:t>
            </a:r>
          </a:p>
          <a:p>
            <a:endParaRPr lang="nb-NO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dirty="0">
              <a:latin typeface="+mn-lt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6969" y="452437"/>
            <a:ext cx="1088835" cy="1067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8596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9693465" cy="1126572"/>
          </a:xfrm>
        </p:spPr>
        <p:txBody>
          <a:bodyPr/>
          <a:lstStyle/>
          <a:p>
            <a:r>
              <a:rPr lang="nb-NO" sz="4000" b="1" dirty="0">
                <a:latin typeface="+mn-lt"/>
              </a:rPr>
              <a:t>Mål for en utøver i KIF Hoppgruppe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03504" y="2074365"/>
            <a:ext cx="9235955" cy="3334761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Alle aktive utøver skal gi beskjed om treningsoppmøte i </a:t>
            </a:r>
            <a:r>
              <a:rPr lang="nb-NO" dirty="0" err="1">
                <a:latin typeface="+mn-lt"/>
              </a:rPr>
              <a:t>Rubic</a:t>
            </a:r>
            <a:r>
              <a:rPr lang="nb-NO" dirty="0">
                <a:latin typeface="+mn-lt"/>
              </a:rPr>
              <a:t>. Dette for lettere å </a:t>
            </a:r>
            <a:r>
              <a:rPr lang="nb-NO" dirty="0" err="1">
                <a:latin typeface="+mn-lt"/>
              </a:rPr>
              <a:t>treningsplanlegge</a:t>
            </a:r>
            <a:r>
              <a:rPr lang="nb-NO" dirty="0">
                <a:latin typeface="+mn-lt"/>
              </a:rPr>
              <a:t> antall utøvere/nivå </a:t>
            </a:r>
            <a:r>
              <a:rPr lang="nb-NO" dirty="0" smtClean="0">
                <a:latin typeface="+mn-lt"/>
              </a:rPr>
              <a:t>pr. </a:t>
            </a:r>
            <a:r>
              <a:rPr lang="nb-NO" dirty="0">
                <a:latin typeface="+mn-lt"/>
              </a:rPr>
              <a:t>trening.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Spilleregler følges </a:t>
            </a:r>
            <a:r>
              <a:rPr lang="nb-NO" dirty="0" err="1" smtClean="0">
                <a:latin typeface="+mn-lt"/>
              </a:rPr>
              <a:t>ihht</a:t>
            </a:r>
            <a:r>
              <a:rPr lang="nb-NO" dirty="0" smtClean="0">
                <a:latin typeface="+mn-lt"/>
              </a:rPr>
              <a:t>. </a:t>
            </a:r>
            <a:r>
              <a:rPr lang="nb-NO" dirty="0">
                <a:latin typeface="+mn-lt"/>
              </a:rPr>
              <a:t>NSFs hoppskrifter. Påmelding til renn og  bakkestørrelser </a:t>
            </a:r>
            <a:r>
              <a:rPr lang="nb-NO" dirty="0" err="1" smtClean="0">
                <a:latin typeface="+mn-lt"/>
              </a:rPr>
              <a:t>ihht</a:t>
            </a:r>
            <a:r>
              <a:rPr lang="nb-NO" dirty="0" smtClean="0">
                <a:latin typeface="+mn-lt"/>
              </a:rPr>
              <a:t>. </a:t>
            </a:r>
            <a:r>
              <a:rPr lang="nb-NO" dirty="0">
                <a:latin typeface="+mn-lt"/>
              </a:rPr>
              <a:t>avtale med klubbens trenere.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Utøveren skal behandle klubbens utstyr med respekt, ydmykhet og glede, og kun til formålet.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Trenings- og konkurranse prinsipper for aldersgruppene </a:t>
            </a:r>
            <a:r>
              <a:rPr lang="nb-NO" dirty="0" err="1" smtClean="0">
                <a:latin typeface="+mn-lt"/>
              </a:rPr>
              <a:t>ihht</a:t>
            </a:r>
            <a:r>
              <a:rPr lang="nb-NO" dirty="0" smtClean="0">
                <a:latin typeface="+mn-lt"/>
              </a:rPr>
              <a:t>. </a:t>
            </a:r>
            <a:r>
              <a:rPr lang="nb-NO" dirty="0">
                <a:latin typeface="+mn-lt"/>
              </a:rPr>
              <a:t>Skiforbundets aldersinndeling.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dirty="0">
              <a:latin typeface="+mn-lt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6969" y="452437"/>
            <a:ext cx="1088835" cy="1067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5336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9693465" cy="1126572"/>
          </a:xfrm>
        </p:spPr>
        <p:txBody>
          <a:bodyPr/>
          <a:lstStyle/>
          <a:p>
            <a:r>
              <a:rPr lang="nb-NO" sz="4000" b="1" dirty="0">
                <a:latin typeface="+mn-lt"/>
              </a:rPr>
              <a:t>Krav til en trener i KIF Hoppgruppe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03504" y="2074365"/>
            <a:ext cx="9235955" cy="427342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Trenervettregler som treneroppmøte og fremtoning/oppførsel, samarbeid trenere imellom, samarbeid vedr. bakkestørrelser for utøvere.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Styret skal stimulere til treneropplæring/kompetanseheving når det er ønskelig.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Trenerens oppgave er å forberede og gjennomføre utøversamtaler (24-timers </a:t>
            </a:r>
            <a:r>
              <a:rPr lang="nb-NO" dirty="0" err="1">
                <a:latin typeface="+mn-lt"/>
              </a:rPr>
              <a:t>utøver’n</a:t>
            </a:r>
            <a:r>
              <a:rPr lang="nb-NO" dirty="0">
                <a:latin typeface="+mn-lt"/>
              </a:rPr>
              <a:t>) for alle utøvere over 12 år minimum 1. gang pr år.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Styrets leder er ansvarlig for all kommunikasjon med trenerne.</a:t>
            </a:r>
          </a:p>
          <a:p>
            <a:endParaRPr lang="nb-NO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dirty="0">
              <a:latin typeface="+mn-lt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6969" y="452437"/>
            <a:ext cx="1088835" cy="1067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6303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03504" y="565751"/>
            <a:ext cx="9693465" cy="1126572"/>
          </a:xfrm>
        </p:spPr>
        <p:txBody>
          <a:bodyPr/>
          <a:lstStyle/>
          <a:p>
            <a:r>
              <a:rPr lang="nb-NO" sz="4000" b="1" dirty="0">
                <a:latin typeface="+mn-lt"/>
              </a:rPr>
              <a:t>Hva kan KIF Hoppgruppe tilby utøvere over 12 år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03504" y="1805637"/>
            <a:ext cx="9235955" cy="3603489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Egne </a:t>
            </a:r>
            <a:r>
              <a:rPr lang="nb-NO" dirty="0" err="1">
                <a:latin typeface="+mn-lt"/>
              </a:rPr>
              <a:t>innetreninger</a:t>
            </a:r>
            <a:r>
              <a:rPr lang="nb-NO" dirty="0">
                <a:latin typeface="+mn-lt"/>
              </a:rPr>
              <a:t> for de over 12 år.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Planlegge 3-4 treninger pr. </a:t>
            </a:r>
            <a:r>
              <a:rPr lang="nb-NO" dirty="0" smtClean="0">
                <a:latin typeface="+mn-lt"/>
              </a:rPr>
              <a:t>mnd. </a:t>
            </a:r>
            <a:r>
              <a:rPr lang="nb-NO" dirty="0">
                <a:latin typeface="+mn-lt"/>
              </a:rPr>
              <a:t>i andre bakker (</a:t>
            </a:r>
            <a:r>
              <a:rPr lang="nb-NO" sz="2400" dirty="0">
                <a:latin typeface="+mn-lt"/>
              </a:rPr>
              <a:t>Vikersund/Botne/Gjerpenkollen/Midtstua).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Hospitering hos Flying Team Vikersund – </a:t>
            </a:r>
            <a:r>
              <a:rPr lang="nb-NO" sz="2400" dirty="0">
                <a:latin typeface="+mn-lt"/>
              </a:rPr>
              <a:t>vår(e) trenere følger utøverne til Vikersund for trening med Flying </a:t>
            </a:r>
            <a:r>
              <a:rPr lang="nb-NO" sz="2400" dirty="0" err="1">
                <a:latin typeface="+mn-lt"/>
              </a:rPr>
              <a:t>Team’et</a:t>
            </a:r>
            <a:r>
              <a:rPr lang="nb-NO" sz="2400" dirty="0">
                <a:latin typeface="+mn-lt"/>
              </a:rPr>
              <a:t>, og Flying Teamets trener(e) kommer til oss slik at utøverne får en «</a:t>
            </a:r>
            <a:r>
              <a:rPr lang="nb-NO" sz="2400" dirty="0" err="1">
                <a:latin typeface="+mn-lt"/>
              </a:rPr>
              <a:t>glidene</a:t>
            </a:r>
            <a:r>
              <a:rPr lang="nb-NO" sz="2400" dirty="0">
                <a:latin typeface="+mn-lt"/>
              </a:rPr>
              <a:t> overgang».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6969" y="452437"/>
            <a:ext cx="1088835" cy="1067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742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9693465" cy="1126572"/>
          </a:xfrm>
        </p:spPr>
        <p:txBody>
          <a:bodyPr/>
          <a:lstStyle/>
          <a:p>
            <a:r>
              <a:rPr lang="nb-NO" sz="4000" b="1" dirty="0">
                <a:latin typeface="+mn-lt"/>
              </a:rPr>
              <a:t>Hva kan KIF Hoppgruppe tilby alle utøvere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03504" y="2074365"/>
            <a:ext cx="9235955" cy="333476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nb-NO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Tilpasset trening ut fra erfaring og nivå. Eksempel dele </a:t>
            </a:r>
            <a:r>
              <a:rPr lang="nb-NO" dirty="0" err="1">
                <a:latin typeface="+mn-lt"/>
              </a:rPr>
              <a:t>innetrening</a:t>
            </a:r>
            <a:r>
              <a:rPr lang="nb-NO" dirty="0">
                <a:latin typeface="+mn-lt"/>
              </a:rPr>
              <a:t> i to.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+mn-lt"/>
              </a:rPr>
              <a:t>Trening i hoppbakken ut fra utøverens erfaring og nivå – slik vi gjør i dag.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6969" y="452437"/>
            <a:ext cx="1088835" cy="1067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509239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t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0311C791D89543BE253FA7ABBC1214" ma:contentTypeVersion="11" ma:contentTypeDescription="Create a new document." ma:contentTypeScope="" ma:versionID="e4fcaf3096d26a62840b4de60b1c570d">
  <xsd:schema xmlns:xsd="http://www.w3.org/2001/XMLSchema" xmlns:xs="http://www.w3.org/2001/XMLSchema" xmlns:p="http://schemas.microsoft.com/office/2006/metadata/properties" xmlns:ns3="fc4f6cca-309f-41d9-aa7d-51c80089e8f2" xmlns:ns4="ba3ec888-7527-4ff6-8d29-9228f6e9bab3" targetNamespace="http://schemas.microsoft.com/office/2006/metadata/properties" ma:root="true" ma:fieldsID="a19ee6848ba1f0f2324d57a9835b4472" ns3:_="" ns4:_="">
    <xsd:import namespace="fc4f6cca-309f-41d9-aa7d-51c80089e8f2"/>
    <xsd:import namespace="ba3ec888-7527-4ff6-8d29-9228f6e9ba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f6cca-309f-41d9-aa7d-51c80089e8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ec888-7527-4ff6-8d29-9228f6e9bab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FD74B8-25C8-4CBF-9FE9-F1A49BAD82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D253F6-DEAE-4EEC-9B68-66B07B8AEB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4f6cca-309f-41d9-aa7d-51c80089e8f2"/>
    <ds:schemaRef ds:uri="ba3ec888-7527-4ff6-8d29-9228f6e9ba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3E2007-265F-4408-8132-3ACCA4DB7FB5}">
  <ds:schemaRefs>
    <ds:schemaRef ds:uri="ba3ec888-7527-4ff6-8d29-9228f6e9bab3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fc4f6cca-309f-41d9-aa7d-51c80089e8f2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TM03457491[[fn=Metropolitt]]</Template>
  <TotalTime>230</TotalTime>
  <Words>397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Calibri Light</vt:lpstr>
      <vt:lpstr>Metropolitt</vt:lpstr>
      <vt:lpstr>KIF Hoppgruppe – Mål og Strategiplan for 2020-2023</vt:lpstr>
      <vt:lpstr>Mål for KIF Hoppgruppe</vt:lpstr>
      <vt:lpstr>Sportslige mål i KIF Hoppgruppe</vt:lpstr>
      <vt:lpstr>Mål for en utøver i KIF Hoppgruppe</vt:lpstr>
      <vt:lpstr>Krav til en trener i KIF Hoppgruppe</vt:lpstr>
      <vt:lpstr>Hva kan KIF Hoppgruppe tilby utøvere over 12 år</vt:lpstr>
      <vt:lpstr>Hva kan KIF Hoppgruppe tilby alle utøvere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KIF Hoppgruppe – Mål og Strategiplan for sesongen 2020-2023</dc:title>
  <dc:creator>Grethe-Kristin Fretheim</dc:creator>
  <cp:lastModifiedBy>Morten Fretheim</cp:lastModifiedBy>
  <cp:revision>26</cp:revision>
  <dcterms:created xsi:type="dcterms:W3CDTF">2019-04-01T14:35:54Z</dcterms:created>
  <dcterms:modified xsi:type="dcterms:W3CDTF">2020-02-11T16:25:26Z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0x010100820311C791D89543BE253FA7ABBC1214</vt:lpwstr>
  </property>
</Properties>
</file>